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CF8AB17-8313-4856-BB23-8113E40EC76D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007D37-8A88-4DF7-9C31-1FFC073BF89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4108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561F52A-AA55-4818-AFD2-49B35E4BB5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0564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DAB3F2-DDDD-4BA3-AD28-F9F04E79B4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9616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508959-8DA6-4209-A641-E32AD88AD8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1682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538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1A693F-BAC9-47FD-80CA-BCA825C10A9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9939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2BAE44-57D6-4586-9A54-D2EEBF772E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1762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1C4BE8-D408-4E8B-8EE8-42E0FF3F747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5674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D98E707-954C-4048-8399-40A8A02F8B9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9958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E65CCB-3999-414F-80F1-6BCCF412AE2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227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D08FAEA-F323-4B81-B4B8-5E8C62AFCB6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8237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C22A5B-C89A-4593-B04E-76C3DB6E7AA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5714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My faith looks up to thee,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thou Lamb of Calvary,</a:t>
            </a:r>
            <a:endParaRPr lang="en-NZ" dirty="0"/>
          </a:p>
          <a:p>
            <a:r>
              <a:rPr lang="en-GB" dirty="0"/>
              <a:t>		Saviour divine.</a:t>
            </a:r>
            <a:endParaRPr lang="en-NZ" dirty="0"/>
          </a:p>
          <a:p>
            <a:r>
              <a:rPr lang="en-GB" dirty="0"/>
              <a:t>	Now hear me when I pray,</a:t>
            </a:r>
            <a:endParaRPr lang="en-NZ" dirty="0"/>
          </a:p>
          <a:p>
            <a:r>
              <a:rPr lang="en-GB" dirty="0"/>
              <a:t>		take all my guilt away,</a:t>
            </a:r>
            <a:endParaRPr lang="en-NZ" dirty="0"/>
          </a:p>
          <a:p>
            <a:r>
              <a:rPr lang="en-GB" dirty="0"/>
              <a:t>		O let me from this day</a:t>
            </a:r>
            <a:endParaRPr lang="en-NZ" dirty="0"/>
          </a:p>
          <a:p>
            <a:r>
              <a:rPr lang="en-GB" dirty="0"/>
              <a:t>		be wholly thine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444]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thy rich grace impart</a:t>
            </a:r>
            <a:endParaRPr lang="en-NZ" dirty="0"/>
          </a:p>
          <a:p>
            <a:r>
              <a:rPr lang="en-GB" dirty="0"/>
              <a:t>		strength to my fainting heart,</a:t>
            </a:r>
            <a:endParaRPr lang="en-NZ" dirty="0"/>
          </a:p>
          <a:p>
            <a:r>
              <a:rPr lang="en-GB" dirty="0"/>
              <a:t>		my zeal inspire.</a:t>
            </a:r>
            <a:endParaRPr lang="en-NZ" dirty="0"/>
          </a:p>
          <a:p>
            <a:r>
              <a:rPr lang="en-GB" dirty="0"/>
              <a:t>	As thou hast died for me,</a:t>
            </a:r>
            <a:endParaRPr lang="en-NZ" dirty="0"/>
          </a:p>
          <a:p>
            <a:r>
              <a:rPr lang="en-GB" dirty="0"/>
              <a:t>		O may my love to thee</a:t>
            </a:r>
            <a:endParaRPr lang="en-NZ" dirty="0"/>
          </a:p>
          <a:p>
            <a:r>
              <a:rPr lang="en-GB" dirty="0"/>
              <a:t>		pure, warm, and changeless be,</a:t>
            </a:r>
            <a:endParaRPr lang="en-NZ" dirty="0"/>
          </a:p>
          <a:p>
            <a:r>
              <a:rPr lang="en-GB" dirty="0"/>
              <a:t>		a living fire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While life’s dark maze I tread</a:t>
            </a:r>
            <a:endParaRPr lang="en-NZ" dirty="0"/>
          </a:p>
          <a:p>
            <a:r>
              <a:rPr lang="en-GB" dirty="0"/>
              <a:t>		and </a:t>
            </a:r>
            <a:r>
              <a:rPr lang="en-GB" dirty="0" err="1"/>
              <a:t>griefs</a:t>
            </a:r>
            <a:r>
              <a:rPr lang="en-GB" dirty="0"/>
              <a:t> around me spread,</a:t>
            </a:r>
            <a:endParaRPr lang="en-NZ" dirty="0"/>
          </a:p>
          <a:p>
            <a:r>
              <a:rPr lang="en-GB" dirty="0"/>
              <a:t>		be thou my guide.</a:t>
            </a:r>
            <a:endParaRPr lang="en-NZ" dirty="0"/>
          </a:p>
          <a:p>
            <a:r>
              <a:rPr lang="en-GB" dirty="0"/>
              <a:t>	Bid darkness turn to day,</a:t>
            </a:r>
            <a:endParaRPr lang="en-NZ" dirty="0"/>
          </a:p>
          <a:p>
            <a:r>
              <a:rPr lang="en-GB" dirty="0"/>
              <a:t>		wipe sorrow’s tears away,</a:t>
            </a:r>
            <a:endParaRPr lang="en-NZ" dirty="0"/>
          </a:p>
          <a:p>
            <a:r>
              <a:rPr lang="en-GB" dirty="0"/>
              <a:t>		nor let me ever stray</a:t>
            </a:r>
            <a:endParaRPr lang="en-NZ" dirty="0"/>
          </a:p>
          <a:p>
            <a:r>
              <a:rPr lang="en-GB" dirty="0"/>
              <a:t>		from thee aside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0701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ends life’s transient dream,</a:t>
            </a:r>
            <a:endParaRPr lang="en-NZ" dirty="0"/>
          </a:p>
          <a:p>
            <a:r>
              <a:rPr lang="en-GB" dirty="0"/>
              <a:t>		when death’s cold, sullen stream</a:t>
            </a:r>
            <a:endParaRPr lang="en-NZ" dirty="0"/>
          </a:p>
          <a:p>
            <a:r>
              <a:rPr lang="en-GB" dirty="0"/>
              <a:t>		shall o’er me roll,</a:t>
            </a:r>
            <a:endParaRPr lang="en-NZ" dirty="0"/>
          </a:p>
          <a:p>
            <a:r>
              <a:rPr lang="en-GB" dirty="0"/>
              <a:t>	blest Saviour, then, in love,</a:t>
            </a:r>
            <a:endParaRPr lang="en-NZ" dirty="0"/>
          </a:p>
          <a:p>
            <a:r>
              <a:rPr lang="en-GB" dirty="0"/>
              <a:t>		fear and distrust remove;</a:t>
            </a:r>
            <a:endParaRPr lang="en-NZ" dirty="0"/>
          </a:p>
          <a:p>
            <a:r>
              <a:rPr lang="en-GB" dirty="0"/>
              <a:t>		O bear me safe above,</a:t>
            </a:r>
            <a:endParaRPr lang="en-NZ" dirty="0"/>
          </a:p>
          <a:p>
            <a:r>
              <a:rPr lang="en-GB" dirty="0"/>
              <a:t>		a ransomed soul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444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Ray Palmer, 1830</a:t>
            </a:r>
            <a:endParaRPr lang="en-NZ" sz="1000" dirty="0"/>
          </a:p>
          <a:p>
            <a:pPr algn="r"/>
            <a:r>
              <a:rPr lang="en-GB" sz="1000" dirty="0"/>
              <a:t>Tune: Lowell Mason, 1832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32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2014-03-05T08:14:17Z</dcterms:created>
  <dcterms:modified xsi:type="dcterms:W3CDTF">2014-03-05T08:15:27Z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